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3" r:id="rId1"/>
  </p:sldMasterIdLst>
  <p:notesMasterIdLst>
    <p:notesMasterId r:id="rId11"/>
  </p:notesMasterIdLst>
  <p:sldIdLst>
    <p:sldId id="257" r:id="rId2"/>
    <p:sldId id="264" r:id="rId3"/>
    <p:sldId id="270" r:id="rId4"/>
    <p:sldId id="265" r:id="rId5"/>
    <p:sldId id="271" r:id="rId6"/>
    <p:sldId id="272" r:id="rId7"/>
    <p:sldId id="274" r:id="rId8"/>
    <p:sldId id="269" r:id="rId9"/>
    <p:sldId id="275" r:id="rId10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EA"/>
    <a:srgbClr val="DDDDDD"/>
    <a:srgbClr val="FFFF99"/>
    <a:srgbClr val="FFCC66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114" d="100"/>
          <a:sy n="114" d="100"/>
        </p:scale>
        <p:origin x="1254" y="102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ja-JP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ja-JP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2500" y="685800"/>
            <a:ext cx="4953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ja-JP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B3FAE03-2BAF-4278-BA2C-7808C876D996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panose="02020600040205080304" pitchFamily="18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panose="02020600040205080304" pitchFamily="18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panose="02020600040205080304" pitchFamily="18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panose="02020600040205080304" pitchFamily="18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ＭＳ Ｐ明朝" panose="02020600040205080304" pitchFamily="18" charset="-128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4284" y="2514601"/>
            <a:ext cx="715048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4284" y="4777381"/>
            <a:ext cx="715048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A977F-2504-E741-85B4-8F01994E1F25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8"/>
          <p:cNvSpPr/>
          <p:nvPr/>
        </p:nvSpPr>
        <p:spPr bwMode="auto">
          <a:xfrm>
            <a:off x="-34362" y="4321159"/>
            <a:ext cx="1511762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8612" y="4529542"/>
            <a:ext cx="633726" cy="365125"/>
          </a:xfrm>
        </p:spPr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40468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4284" y="609600"/>
            <a:ext cx="7141317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4284" y="4354046"/>
            <a:ext cx="7141317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F351F-53B1-3B4C-8CD4-15B0457E8E3F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3" y="3166528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3830" y="3244141"/>
            <a:ext cx="633726" cy="365125"/>
          </a:xfrm>
        </p:spPr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1944708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0467" y="609600"/>
            <a:ext cx="6618719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617303" y="3505200"/>
            <a:ext cx="6125045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4284" y="4354046"/>
            <a:ext cx="7141317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B1E8F6-4F69-E448-82E4-3FF8C30628E4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63" y="3166528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3830" y="3244141"/>
            <a:ext cx="633726" cy="365125"/>
          </a:xfrm>
        </p:spPr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  <p:sp>
        <p:nvSpPr>
          <p:cNvPr id="14" name="TextBox 13"/>
          <p:cNvSpPr txBox="1"/>
          <p:nvPr/>
        </p:nvSpPr>
        <p:spPr>
          <a:xfrm>
            <a:off x="1959010" y="648005"/>
            <a:ext cx="49542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850328" y="2905306"/>
            <a:ext cx="49542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804970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4284" y="2438402"/>
            <a:ext cx="7141317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4284" y="5181600"/>
            <a:ext cx="7141317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0BAD4-EC93-8B4C-97AE-9AB5F3271B19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63" y="4910661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53830" y="4983089"/>
            <a:ext cx="633726" cy="365125"/>
          </a:xfrm>
        </p:spPr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74073346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370467" y="609600"/>
            <a:ext cx="6618719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4283" y="4343400"/>
            <a:ext cx="724565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4283" y="5181600"/>
            <a:ext cx="724565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9050E-E079-6441-81E7-806D30677343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63" y="4910661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53830" y="4983089"/>
            <a:ext cx="633726" cy="365125"/>
          </a:xfrm>
        </p:spPr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  <p:sp>
        <p:nvSpPr>
          <p:cNvPr id="11" name="TextBox 10"/>
          <p:cNvSpPr txBox="1"/>
          <p:nvPr/>
        </p:nvSpPr>
        <p:spPr>
          <a:xfrm>
            <a:off x="1959010" y="648005"/>
            <a:ext cx="49542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850328" y="2905306"/>
            <a:ext cx="49542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7320480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4284" y="627407"/>
            <a:ext cx="7141316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04284" y="4343400"/>
            <a:ext cx="7141317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4284" y="5181600"/>
            <a:ext cx="7141317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230AF-FFB7-DE42-B481-AAC2589869DA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3" y="4910661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53830" y="4983089"/>
            <a:ext cx="633726" cy="365125"/>
          </a:xfrm>
        </p:spPr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9731731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A7C16-FAF2-2C41-B697-563997C522AD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3" y="711194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37617900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51746" y="627407"/>
            <a:ext cx="1794143" cy="5283817"/>
          </a:xfrm>
        </p:spPr>
        <p:txBody>
          <a:bodyPr vert="eaVert" anchor="ctr"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04284" y="627407"/>
            <a:ext cx="5109377" cy="5283817"/>
          </a:xfrm>
        </p:spPr>
        <p:txBody>
          <a:bodyPr vert="eaVert"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9D9EA-0687-604F-B97A-763B6765DF9F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3" y="711194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47613778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7302" y="624110"/>
            <a:ext cx="7138299" cy="1280890"/>
          </a:xfrm>
        </p:spPr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4284" y="2133600"/>
            <a:ext cx="7141317" cy="3777622"/>
          </a:xfrm>
        </p:spPr>
        <p:txBody>
          <a:bodyPr/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A02F-357D-AF42-B110-A7740AFDCA1B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3" y="711194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198478861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4284" y="2074562"/>
            <a:ext cx="7141317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4284" y="3581400"/>
            <a:ext cx="7141317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B9B27-4D02-2940-AED5-BC8F2B3B1507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63" y="3166528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3830" y="3244141"/>
            <a:ext cx="633726" cy="365125"/>
          </a:xfrm>
        </p:spPr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76290679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04285" y="2136707"/>
            <a:ext cx="3463992" cy="3767397"/>
          </a:xfrm>
        </p:spPr>
        <p:txBody>
          <a:bodyPr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82083" y="2136707"/>
            <a:ext cx="3463517" cy="3767397"/>
          </a:xfrm>
        </p:spPr>
        <p:txBody>
          <a:bodyPr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F7878-2C98-7449-BB8F-764A5EA8E558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63" y="711194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3830" y="787784"/>
            <a:ext cx="633726" cy="365125"/>
          </a:xfrm>
        </p:spPr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91204005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4131" y="2226626"/>
            <a:ext cx="311414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04283" y="2802889"/>
            <a:ext cx="3463993" cy="3105703"/>
          </a:xfrm>
        </p:spPr>
        <p:txBody>
          <a:bodyPr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7501" y="2223398"/>
            <a:ext cx="311267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78191" y="2799661"/>
            <a:ext cx="3461987" cy="3105703"/>
          </a:xfrm>
        </p:spPr>
        <p:txBody>
          <a:bodyPr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2F403-9584-1749-B6AB-5E1C5F94527C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63" y="711194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53830" y="787784"/>
            <a:ext cx="633726" cy="365125"/>
          </a:xfrm>
        </p:spPr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7002907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7300" y="624110"/>
            <a:ext cx="7138300" cy="1280890"/>
          </a:xfrm>
        </p:spPr>
        <p:txBody>
          <a:bodyPr/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C0351-EB03-5444-BA93-B7E778374E24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63" y="711194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64876621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ADB90-FF7E-5041-AB9F-1BC0957AB829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63" y="711194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39503544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4283" y="446088"/>
            <a:ext cx="2848716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8785" y="446090"/>
            <a:ext cx="4106815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4283" y="1598613"/>
            <a:ext cx="2848716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B8CB6-48D8-4E47-B0D3-B56230F429D0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3" y="711194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71074482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4284" y="4800600"/>
            <a:ext cx="714131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04284" y="634965"/>
            <a:ext cx="7141317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ja-JP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4284" y="5367338"/>
            <a:ext cx="7141317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16D3-DCE8-CC45-8106-AE5DFCD073F9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63" y="4910661"/>
            <a:ext cx="1471552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53830" y="4983089"/>
            <a:ext cx="633726" cy="365125"/>
          </a:xfrm>
        </p:spPr>
        <p:txBody>
          <a:bodyPr/>
          <a:lstStyle/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12687916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21463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2123" y="285"/>
            <a:ext cx="2114961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9812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7300" y="624110"/>
            <a:ext cx="71383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ja-JP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4284" y="2133600"/>
            <a:ext cx="7141317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20100" y="6135090"/>
            <a:ext cx="830245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9FFFB4-400D-1240-AB24-6F86C96D4DFB}" type="datetimeFigureOut">
              <a:rPr lang="en-US" dirty="0"/>
              <a:t>11/14/2022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04283" y="6135810"/>
            <a:ext cx="61928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53830" y="787784"/>
            <a:ext cx="6337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92AE80E-B76B-41F3-B5A0-D2A0A235F335}" type="slidenum">
              <a:rPr lang="en-US" altLang="ja-JP" smtClean="0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25954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4" name="Rectangle 14"/>
          <p:cNvSpPr>
            <a:spLocks noGrp="1" noChangeArrowheads="1"/>
          </p:cNvSpPr>
          <p:nvPr>
            <p:ph type="ctrTitle"/>
          </p:nvPr>
        </p:nvSpPr>
        <p:spPr>
          <a:xfrm>
            <a:off x="560512" y="2276872"/>
            <a:ext cx="8856984" cy="1368152"/>
          </a:xfrm>
        </p:spPr>
        <p:txBody>
          <a:bodyPr/>
          <a:lstStyle/>
          <a:p>
            <a:r>
              <a:rPr lang="en-US" altLang="ja-JP" dirty="0"/>
              <a:t>DODGE IT</a:t>
            </a:r>
            <a:endParaRPr lang="ja-JP" altLang="ja-JP" dirty="0"/>
          </a:p>
        </p:txBody>
      </p:sp>
      <p:sp>
        <p:nvSpPr>
          <p:cNvPr id="5136" name="Text Box 16"/>
          <p:cNvSpPr txBox="1">
            <a:spLocks noChangeArrowheads="1"/>
          </p:cNvSpPr>
          <p:nvPr/>
        </p:nvSpPr>
        <p:spPr bwMode="auto">
          <a:xfrm>
            <a:off x="1136576" y="332656"/>
            <a:ext cx="744033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TW" altLang="en-US" sz="3600" b="1" u="sng" dirty="0">
                <a:ea typeface="メイリオ" panose="020B0604030504040204" pitchFamily="50" charset="-128"/>
              </a:rPr>
              <a:t>卒業制作発表</a:t>
            </a:r>
            <a:r>
              <a:rPr lang="en-US" altLang="zh-TW" sz="3600" b="1" u="sng" dirty="0">
                <a:ea typeface="メイリオ" panose="020B0604030504040204" pitchFamily="50" charset="-128"/>
              </a:rPr>
              <a:t>(C210128)</a:t>
            </a:r>
            <a:endParaRPr lang="ja-JP" altLang="en-US" sz="3600" b="1" u="sng" dirty="0">
              <a:ea typeface="メイリオ" panose="020B0604030504040204" pitchFamily="50" charset="-128"/>
            </a:endParaRPr>
          </a:p>
        </p:txBody>
      </p:sp>
      <p:sp>
        <p:nvSpPr>
          <p:cNvPr id="5137" name="Text Box 17"/>
          <p:cNvSpPr txBox="1">
            <a:spLocks noChangeArrowheads="1"/>
          </p:cNvSpPr>
          <p:nvPr/>
        </p:nvSpPr>
        <p:spPr bwMode="auto">
          <a:xfrm>
            <a:off x="4031931" y="4637377"/>
            <a:ext cx="18389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ja-JP" b="1" dirty="0">
                <a:ea typeface="メイリオ" panose="020B0604030504040204" pitchFamily="50" charset="-128"/>
              </a:rPr>
              <a:t>MOBILE GAME</a:t>
            </a:r>
            <a:endParaRPr lang="ja-JP" altLang="en-US" b="1" dirty="0">
              <a:ea typeface="メイリオ" panose="020B0604030504040204" pitchFamily="50" charset="-128"/>
            </a:endParaRPr>
          </a:p>
        </p:txBody>
      </p:sp>
      <p:sp>
        <p:nvSpPr>
          <p:cNvPr id="5138" name="Text Box 18"/>
          <p:cNvSpPr txBox="1">
            <a:spLocks noChangeArrowheads="1"/>
          </p:cNvSpPr>
          <p:nvPr/>
        </p:nvSpPr>
        <p:spPr bwMode="auto">
          <a:xfrm>
            <a:off x="3430001" y="6021288"/>
            <a:ext cx="304282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ja-JP" sz="2400" b="1" dirty="0">
                <a:ea typeface="メイリオ" panose="020B0604030504040204" pitchFamily="50" charset="-128"/>
              </a:rPr>
              <a:t>2J</a:t>
            </a:r>
            <a:r>
              <a:rPr lang="ja-JP" altLang="en-US" sz="2400" b="1" dirty="0">
                <a:ea typeface="メイリオ" panose="020B0604030504040204" pitchFamily="50" charset="-128"/>
              </a:rPr>
              <a:t>クラス </a:t>
            </a:r>
            <a:r>
              <a:rPr lang="en-US" altLang="ja-JP" sz="2400" b="1" dirty="0">
                <a:ea typeface="メイリオ" panose="020B0604030504040204" pitchFamily="50" charset="-128"/>
              </a:rPr>
              <a:t>C210128  </a:t>
            </a:r>
            <a:endParaRPr lang="ja-JP" altLang="en-US" sz="2400" b="1" dirty="0">
              <a:ea typeface="メイリオ" panose="020B0604030504040204" pitchFamily="50" charset="-128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アジェンダ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92560" y="1196752"/>
            <a:ext cx="8418140" cy="5112568"/>
          </a:xfrm>
        </p:spPr>
        <p:txBody>
          <a:bodyPr/>
          <a:lstStyle/>
          <a:p>
            <a:pPr marL="571500" indent="-571500"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ja-JP" altLang="en-US" sz="4000" dirty="0"/>
              <a:t>はじめに</a:t>
            </a:r>
          </a:p>
          <a:p>
            <a:pPr marL="571500" indent="-571500"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ja-JP" altLang="en-US" sz="4000" dirty="0"/>
              <a:t>作ろうと思ったきっかけ</a:t>
            </a:r>
          </a:p>
          <a:p>
            <a:pPr marL="571500" indent="-571500"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ja-JP" altLang="en-US" sz="4000" dirty="0"/>
              <a:t>概要</a:t>
            </a:r>
          </a:p>
          <a:p>
            <a:pPr marL="571500" indent="-571500"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lang="ja-JP" altLang="en-US" sz="4000" dirty="0"/>
              <a:t>プログラムの機能</a:t>
            </a:r>
          </a:p>
          <a:p>
            <a:pPr marL="571500" indent="-571500">
              <a:spcBef>
                <a:spcPts val="0"/>
              </a:spcBef>
              <a:buFont typeface="Wingdings" panose="05000000000000000000" pitchFamily="2" charset="2"/>
              <a:buChar char="ü"/>
            </a:pPr>
            <a:r>
              <a:rPr kumimoji="1" lang="ja-JP" altLang="en-US" sz="4000" dirty="0"/>
              <a:t>今後の予定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7AFA5-8A0B-40C3-B632-C5F892F5A8AA}" type="slidenum">
              <a:rPr lang="en-US" altLang="ja-JP" smtClean="0"/>
              <a:pPr/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5581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はじめに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これだけ普及しているスマホ向けに何か作れないか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7AFA5-8A0B-40C3-B632-C5F892F5A8AA}" type="slidenum">
              <a:rPr lang="en-US" altLang="ja-JP" smtClean="0"/>
              <a:pPr/>
              <a:t>3</a:t>
            </a:fld>
            <a:endParaRPr lang="en-US" altLang="ja-JP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729" y="3356992"/>
            <a:ext cx="4922971" cy="276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648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作ろう</a:t>
            </a:r>
            <a:r>
              <a:rPr lang="ja-JP" altLang="en-US" dirty="0"/>
              <a:t>と思ったきっかけ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ctr"/>
            <a:r>
              <a:rPr lang="ja-JP" altLang="en-US" sz="5800" dirty="0"/>
              <a:t>普通のゲムを作ろうといいなと思って</a:t>
            </a:r>
            <a:endParaRPr kumimoji="1" lang="en-US" altLang="ja-JP" sz="5800" dirty="0"/>
          </a:p>
          <a:p>
            <a:pPr algn="ctr"/>
            <a:endParaRPr kumimoji="1" lang="ja-JP" altLang="en-US" sz="5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7AFA5-8A0B-40C3-B632-C5F892F5A8AA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3553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概要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対象スマホ：</a:t>
            </a:r>
            <a:r>
              <a:rPr kumimoji="1" lang="en-US" altLang="ja-JP" dirty="0"/>
              <a:t>Android/IOS</a:t>
            </a:r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7AFA5-8A0B-40C3-B632-C5F892F5A8AA}" type="slidenum">
              <a:rPr lang="en-US" altLang="ja-JP" smtClean="0"/>
              <a:pPr/>
              <a:t>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29317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プログラムの機能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76536" y="1531465"/>
            <a:ext cx="8915400" cy="4497388"/>
          </a:xfrm>
        </p:spPr>
        <p:txBody>
          <a:bodyPr/>
          <a:lstStyle/>
          <a:p>
            <a:r>
              <a:rPr lang="ja-JP" altLang="en-US" dirty="0"/>
              <a:t>上から落ちっているボックスをよけていく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7AFA5-8A0B-40C3-B632-C5F892F5A8AA}" type="slidenum">
              <a:rPr lang="en-US" altLang="ja-JP" smtClean="0"/>
              <a:pPr/>
              <a:t>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70489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開発環境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言語：</a:t>
            </a:r>
            <a:r>
              <a:rPr kumimoji="1" lang="en-US" altLang="ja-JP" dirty="0"/>
              <a:t>C#</a:t>
            </a:r>
            <a:endParaRPr lang="en-US" altLang="ja-JP" dirty="0"/>
          </a:p>
          <a:p>
            <a:r>
              <a:rPr lang="en-US" altLang="ja-JP" dirty="0"/>
              <a:t>SOFTWARE:UNITY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7AFA5-8A0B-40C3-B632-C5F892F5A8AA}" type="slidenum">
              <a:rPr lang="en-US" altLang="ja-JP" smtClean="0"/>
              <a:pPr/>
              <a:t>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85367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今後の予定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0" indent="-685800">
              <a:buFont typeface="Wingdings" panose="05000000000000000000" pitchFamily="2" charset="2"/>
              <a:buChar char="ü"/>
            </a:pPr>
            <a:r>
              <a:rPr kumimoji="1" lang="ja-JP" altLang="en-US" dirty="0"/>
              <a:t>キャラクターに</a:t>
            </a:r>
            <a:r>
              <a:rPr kumimoji="1" lang="en-US" altLang="ja-JP" dirty="0"/>
              <a:t>animation</a:t>
            </a:r>
            <a:r>
              <a:rPr kumimoji="1" lang="ja-JP" altLang="en-US" dirty="0"/>
              <a:t>を入力する</a:t>
            </a:r>
            <a:endParaRPr kumimoji="1" lang="en-US" altLang="ja-JP" dirty="0"/>
          </a:p>
          <a:p>
            <a:pPr marL="685800" indent="-685800">
              <a:buFont typeface="Wingdings" panose="05000000000000000000" pitchFamily="2" charset="2"/>
              <a:buChar char="ü"/>
            </a:pPr>
            <a:r>
              <a:rPr lang="en-US" altLang="ja-JP" dirty="0"/>
              <a:t>Main menu</a:t>
            </a:r>
            <a:r>
              <a:rPr lang="ja-JP" altLang="en-US" dirty="0"/>
              <a:t>を完成する</a:t>
            </a:r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7AFA5-8A0B-40C3-B632-C5F892F5A8AA}" type="slidenum">
              <a:rPr lang="en-US" altLang="ja-JP" smtClean="0"/>
              <a:pPr/>
              <a:t>8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025390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E38B7-329F-7070-056C-B43B1A25C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</a:t>
            </a:r>
            <a:r>
              <a:rPr kumimoji="1" lang="en-US" altLang="ja-JP" dirty="0"/>
              <a:t>ample</a:t>
            </a:r>
            <a:endParaRPr kumimoji="1" lang="ja-JP" altLang="en-US" dirty="0"/>
          </a:p>
        </p:txBody>
      </p:sp>
      <p:pic>
        <p:nvPicPr>
          <p:cNvPr id="5" name="My project (1) - SampleScene - Windows, Mac, Linux - Unity 2021.3.12f1 Personal _DX11_ 2022-11-13 17-45-05">
            <a:hlinkClick r:id="" action="ppaction://media"/>
            <a:extLst>
              <a:ext uri="{FF2B5EF4-FFF2-40B4-BE49-F238E27FC236}">
                <a16:creationId xmlns:a16="http://schemas.microsoft.com/office/drawing/2014/main" id="{F401D602-3EC9-9D2B-EE8D-387D4CB81B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5026" y="2204864"/>
            <a:ext cx="7140575" cy="35909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844FD5-2C47-997A-7CE6-ECF1D4745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E80E-B76B-41F3-B5A0-D2A0A235F335}" type="slidenum">
              <a:rPr lang="en-US" altLang="ja-JP" smtClean="0"/>
              <a:pPr/>
              <a:t>9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339541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105</Words>
  <Application>Microsoft Office PowerPoint</Application>
  <PresentationFormat>A4 Paper (210x297 mm)</PresentationFormat>
  <Paragraphs>33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游ゴシック</vt:lpstr>
      <vt:lpstr>Arial</vt:lpstr>
      <vt:lpstr>Century Gothic</vt:lpstr>
      <vt:lpstr>Wingdings</vt:lpstr>
      <vt:lpstr>Wingdings 3</vt:lpstr>
      <vt:lpstr>Wisp</vt:lpstr>
      <vt:lpstr>DODGE IT</vt:lpstr>
      <vt:lpstr>アジェンダ</vt:lpstr>
      <vt:lpstr>はじめに</vt:lpstr>
      <vt:lpstr>作ろうと思ったきっかけ</vt:lpstr>
      <vt:lpstr>概要</vt:lpstr>
      <vt:lpstr>プログラムの機能</vt:lpstr>
      <vt:lpstr>開発環境</vt:lpstr>
      <vt:lpstr>今後の予定</vt:lpstr>
      <vt:lpstr>Sample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2021-11-11T08:59:46Z</dcterms:created>
  <dcterms:modified xsi:type="dcterms:W3CDTF">2022-11-14T02:15:21Z</dcterms:modified>
  <cp:category/>
</cp:coreProperties>
</file>

<file path=docProps/thumbnail.jpeg>
</file>